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0" d="100"/>
          <a:sy n="30" d="100"/>
        </p:scale>
        <p:origin x="1790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328E-725E-438C-952A-C5E01B2FD5CF}" type="datetimeFigureOut">
              <a:rPr lang="en-MY" smtClean="0"/>
              <a:t>19/2/2024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D25B-1C13-4507-BF42-D7867DCD1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02334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328E-725E-438C-952A-C5E01B2FD5CF}" type="datetimeFigureOut">
              <a:rPr lang="en-MY" smtClean="0"/>
              <a:t>19/2/2024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D25B-1C13-4507-BF42-D7867DCD1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6784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328E-725E-438C-952A-C5E01B2FD5CF}" type="datetimeFigureOut">
              <a:rPr lang="en-MY" smtClean="0"/>
              <a:t>19/2/2024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D25B-1C13-4507-BF42-D7867DCD1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2094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328E-725E-438C-952A-C5E01B2FD5CF}" type="datetimeFigureOut">
              <a:rPr lang="en-MY" smtClean="0"/>
              <a:t>19/2/2024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D25B-1C13-4507-BF42-D7867DCD1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26035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328E-725E-438C-952A-C5E01B2FD5CF}" type="datetimeFigureOut">
              <a:rPr lang="en-MY" smtClean="0"/>
              <a:t>19/2/2024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D25B-1C13-4507-BF42-D7867DCD1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2432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328E-725E-438C-952A-C5E01B2FD5CF}" type="datetimeFigureOut">
              <a:rPr lang="en-MY" smtClean="0"/>
              <a:t>19/2/2024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D25B-1C13-4507-BF42-D7867DCD1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67175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328E-725E-438C-952A-C5E01B2FD5CF}" type="datetimeFigureOut">
              <a:rPr lang="en-MY" smtClean="0"/>
              <a:t>19/2/2024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D25B-1C13-4507-BF42-D7867DCD1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7090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328E-725E-438C-952A-C5E01B2FD5CF}" type="datetimeFigureOut">
              <a:rPr lang="en-MY" smtClean="0"/>
              <a:t>19/2/2024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D25B-1C13-4507-BF42-D7867DCD1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3058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328E-725E-438C-952A-C5E01B2FD5CF}" type="datetimeFigureOut">
              <a:rPr lang="en-MY" smtClean="0"/>
              <a:t>19/2/2024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D25B-1C13-4507-BF42-D7867DCD1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33143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328E-725E-438C-952A-C5E01B2FD5CF}" type="datetimeFigureOut">
              <a:rPr lang="en-MY" smtClean="0"/>
              <a:t>19/2/2024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D25B-1C13-4507-BF42-D7867DCD1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57890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328E-725E-438C-952A-C5E01B2FD5CF}" type="datetimeFigureOut">
              <a:rPr lang="en-MY" smtClean="0"/>
              <a:t>19/2/2024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D25B-1C13-4507-BF42-D7867DCD1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534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A328E-725E-438C-952A-C5E01B2FD5CF}" type="datetimeFigureOut">
              <a:rPr lang="en-MY" smtClean="0"/>
              <a:t>19/2/2024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4D25B-1C13-4507-BF42-D7867DCD1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0945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>
            <a:extLst>
              <a:ext uri="{FF2B5EF4-FFF2-40B4-BE49-F238E27FC236}">
                <a16:creationId xmlns:a16="http://schemas.microsoft.com/office/drawing/2014/main" id="{09EB2588-110B-A9CF-01A1-A5C34FAF7B63}"/>
              </a:ext>
            </a:extLst>
          </p:cNvPr>
          <p:cNvSpPr txBox="1"/>
          <p:nvPr/>
        </p:nvSpPr>
        <p:spPr>
          <a:xfrm>
            <a:off x="9722610" y="2118459"/>
            <a:ext cx="23198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3" name="TextBox 6">
            <a:extLst>
              <a:ext uri="{FF2B5EF4-FFF2-40B4-BE49-F238E27FC236}">
                <a16:creationId xmlns:a16="http://schemas.microsoft.com/office/drawing/2014/main" id="{02774ADE-11B3-590E-3980-B8741057926C}"/>
              </a:ext>
            </a:extLst>
          </p:cNvPr>
          <p:cNvSpPr txBox="1"/>
          <p:nvPr/>
        </p:nvSpPr>
        <p:spPr>
          <a:xfrm>
            <a:off x="1050839" y="6480300"/>
            <a:ext cx="2795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Group member name 1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DF76BBBD-B053-5B42-3232-F9BC8BF97A57}"/>
              </a:ext>
            </a:extLst>
          </p:cNvPr>
          <p:cNvSpPr/>
          <p:nvPr/>
        </p:nvSpPr>
        <p:spPr>
          <a:xfrm>
            <a:off x="12242688" y="3221704"/>
            <a:ext cx="2771471" cy="30694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010" tIns="40006" rIns="80010" bIns="40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76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F19B9700-C6D8-205D-CEA5-7DCAB93BBFDF}"/>
              </a:ext>
            </a:extLst>
          </p:cNvPr>
          <p:cNvSpPr/>
          <p:nvPr/>
        </p:nvSpPr>
        <p:spPr>
          <a:xfrm>
            <a:off x="1423910" y="17267224"/>
            <a:ext cx="8957171" cy="74215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010" tIns="40006" rIns="80010" bIns="40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/>
          </a:p>
        </p:txBody>
      </p:sp>
      <p:sp>
        <p:nvSpPr>
          <p:cNvPr id="6" name="TextBox 15">
            <a:extLst>
              <a:ext uri="{FF2B5EF4-FFF2-40B4-BE49-F238E27FC236}">
                <a16:creationId xmlns:a16="http://schemas.microsoft.com/office/drawing/2014/main" id="{3688BC43-091F-DDEE-D909-6932F8C44768}"/>
              </a:ext>
            </a:extLst>
          </p:cNvPr>
          <p:cNvSpPr txBox="1"/>
          <p:nvPr/>
        </p:nvSpPr>
        <p:spPr>
          <a:xfrm>
            <a:off x="1396545" y="17390446"/>
            <a:ext cx="2103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NOVELTY</a:t>
            </a:r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67F5B05-3EB8-2C04-227E-37BEBF07EDC2}"/>
              </a:ext>
            </a:extLst>
          </p:cNvPr>
          <p:cNvSpPr/>
          <p:nvPr/>
        </p:nvSpPr>
        <p:spPr>
          <a:xfrm>
            <a:off x="10924858" y="17239334"/>
            <a:ext cx="9266655" cy="74494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010" tIns="40006" rIns="80010" bIns="40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/>
          </a:p>
        </p:txBody>
      </p:sp>
      <p:sp>
        <p:nvSpPr>
          <p:cNvPr id="8" name="TextBox 17">
            <a:extLst>
              <a:ext uri="{FF2B5EF4-FFF2-40B4-BE49-F238E27FC236}">
                <a16:creationId xmlns:a16="http://schemas.microsoft.com/office/drawing/2014/main" id="{59D20BA2-DDDE-A316-873B-C46D1F3C9E84}"/>
              </a:ext>
            </a:extLst>
          </p:cNvPr>
          <p:cNvSpPr txBox="1"/>
          <p:nvPr/>
        </p:nvSpPr>
        <p:spPr>
          <a:xfrm>
            <a:off x="10882543" y="17267224"/>
            <a:ext cx="2437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</a:p>
        </p:txBody>
      </p:sp>
      <p:sp>
        <p:nvSpPr>
          <p:cNvPr id="9" name="Rectangle 24">
            <a:extLst>
              <a:ext uri="{FF2B5EF4-FFF2-40B4-BE49-F238E27FC236}">
                <a16:creationId xmlns:a16="http://schemas.microsoft.com/office/drawing/2014/main" id="{5755FFB7-2157-4567-A73D-6B249091CB93}"/>
              </a:ext>
            </a:extLst>
          </p:cNvPr>
          <p:cNvSpPr/>
          <p:nvPr/>
        </p:nvSpPr>
        <p:spPr>
          <a:xfrm>
            <a:off x="11002544" y="8276481"/>
            <a:ext cx="9266655" cy="84113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010" tIns="40006" rIns="80010" bIns="40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/>
          </a:p>
        </p:txBody>
      </p:sp>
      <p:sp>
        <p:nvSpPr>
          <p:cNvPr id="10" name="TextBox 25">
            <a:extLst>
              <a:ext uri="{FF2B5EF4-FFF2-40B4-BE49-F238E27FC236}">
                <a16:creationId xmlns:a16="http://schemas.microsoft.com/office/drawing/2014/main" id="{8E42886B-A2EC-432B-354A-7527A9980704}"/>
              </a:ext>
            </a:extLst>
          </p:cNvPr>
          <p:cNvSpPr txBox="1"/>
          <p:nvPr/>
        </p:nvSpPr>
        <p:spPr>
          <a:xfrm>
            <a:off x="11329715" y="8479900"/>
            <a:ext cx="3300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CONTRIBUTION TO SOCIETY</a:t>
            </a:r>
          </a:p>
        </p:txBody>
      </p:sp>
      <p:sp>
        <p:nvSpPr>
          <p:cNvPr id="11" name="Rectangle 28">
            <a:extLst>
              <a:ext uri="{FF2B5EF4-FFF2-40B4-BE49-F238E27FC236}">
                <a16:creationId xmlns:a16="http://schemas.microsoft.com/office/drawing/2014/main" id="{C2CF50D9-1377-80CB-9D70-72403BB05D14}"/>
              </a:ext>
            </a:extLst>
          </p:cNvPr>
          <p:cNvSpPr/>
          <p:nvPr/>
        </p:nvSpPr>
        <p:spPr>
          <a:xfrm>
            <a:off x="1423910" y="8320600"/>
            <a:ext cx="8957171" cy="836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010" tIns="40006" rIns="80010" bIns="40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200"/>
          </a:p>
        </p:txBody>
      </p:sp>
      <p:sp>
        <p:nvSpPr>
          <p:cNvPr id="12" name="TextBox 29">
            <a:extLst>
              <a:ext uri="{FF2B5EF4-FFF2-40B4-BE49-F238E27FC236}">
                <a16:creationId xmlns:a16="http://schemas.microsoft.com/office/drawing/2014/main" id="{E1B95A34-8312-08AB-F3D8-26B0CB3BA999}"/>
              </a:ext>
            </a:extLst>
          </p:cNvPr>
          <p:cNvSpPr txBox="1"/>
          <p:nvPr/>
        </p:nvSpPr>
        <p:spPr>
          <a:xfrm>
            <a:off x="1791305" y="8612689"/>
            <a:ext cx="33916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INNOVATION BACKGROUND</a:t>
            </a: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79627107-3423-16AB-0112-062782A3F453}"/>
              </a:ext>
            </a:extLst>
          </p:cNvPr>
          <p:cNvSpPr/>
          <p:nvPr/>
        </p:nvSpPr>
        <p:spPr>
          <a:xfrm>
            <a:off x="14970043" y="3221704"/>
            <a:ext cx="2771471" cy="30694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010" tIns="40006" rIns="80010" bIns="40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76"/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8162D132-9DA2-031A-6012-405354C9CF97}"/>
              </a:ext>
            </a:extLst>
          </p:cNvPr>
          <p:cNvSpPr/>
          <p:nvPr/>
        </p:nvSpPr>
        <p:spPr>
          <a:xfrm>
            <a:off x="17785156" y="3221898"/>
            <a:ext cx="2771471" cy="30694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010" tIns="40006" rIns="80010" bIns="40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76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F26930BD-B3A3-F08D-CBA3-C90ADC86BCFA}"/>
              </a:ext>
            </a:extLst>
          </p:cNvPr>
          <p:cNvSpPr/>
          <p:nvPr/>
        </p:nvSpPr>
        <p:spPr>
          <a:xfrm>
            <a:off x="1050839" y="3221704"/>
            <a:ext cx="2771471" cy="30694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010" tIns="40006" rIns="80010" bIns="40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76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48DEC3F1-62A5-BD65-9D75-3E3799CC08F9}"/>
              </a:ext>
            </a:extLst>
          </p:cNvPr>
          <p:cNvSpPr/>
          <p:nvPr/>
        </p:nvSpPr>
        <p:spPr>
          <a:xfrm>
            <a:off x="9445569" y="3221704"/>
            <a:ext cx="2771471" cy="30694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010" tIns="40006" rIns="80010" bIns="40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76"/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AF11DC0D-E9E7-7FAB-BBCE-41C2C889151D}"/>
              </a:ext>
            </a:extLst>
          </p:cNvPr>
          <p:cNvSpPr/>
          <p:nvPr/>
        </p:nvSpPr>
        <p:spPr>
          <a:xfrm>
            <a:off x="6645844" y="3221704"/>
            <a:ext cx="2771471" cy="30694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010" tIns="40006" rIns="80010" bIns="40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76"/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E467DB49-52EC-D0C8-0295-6993A2FD981E}"/>
              </a:ext>
            </a:extLst>
          </p:cNvPr>
          <p:cNvSpPr/>
          <p:nvPr/>
        </p:nvSpPr>
        <p:spPr>
          <a:xfrm>
            <a:off x="3846119" y="3221704"/>
            <a:ext cx="2771471" cy="30694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010" tIns="40006" rIns="80010" bIns="40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76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1CFDFEB-82ED-5B30-57B7-3A35C2FB6529}"/>
              </a:ext>
            </a:extLst>
          </p:cNvPr>
          <p:cNvSpPr txBox="1"/>
          <p:nvPr/>
        </p:nvSpPr>
        <p:spPr>
          <a:xfrm>
            <a:off x="3847415" y="6539248"/>
            <a:ext cx="27701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Group member name 2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1FF62A3-E0B9-2178-3114-4973190D38CC}"/>
              </a:ext>
            </a:extLst>
          </p:cNvPr>
          <p:cNvSpPr txBox="1"/>
          <p:nvPr/>
        </p:nvSpPr>
        <p:spPr>
          <a:xfrm>
            <a:off x="6689035" y="6552237"/>
            <a:ext cx="269600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Group member name 3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74229BA-5658-F9D7-7EAA-A656378DD354}"/>
              </a:ext>
            </a:extLst>
          </p:cNvPr>
          <p:cNvSpPr txBox="1"/>
          <p:nvPr/>
        </p:nvSpPr>
        <p:spPr>
          <a:xfrm>
            <a:off x="9621756" y="6539247"/>
            <a:ext cx="26062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Group member name 4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B23C51-13F0-9F48-519F-EFADE87E765C}"/>
              </a:ext>
            </a:extLst>
          </p:cNvPr>
          <p:cNvSpPr txBox="1"/>
          <p:nvPr/>
        </p:nvSpPr>
        <p:spPr>
          <a:xfrm>
            <a:off x="12242688" y="6511357"/>
            <a:ext cx="26062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Group member name 5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DD1F9DB-6ED8-1AEE-C5B1-AF8B13FAE104}"/>
              </a:ext>
            </a:extLst>
          </p:cNvPr>
          <p:cNvSpPr txBox="1"/>
          <p:nvPr/>
        </p:nvSpPr>
        <p:spPr>
          <a:xfrm>
            <a:off x="15057778" y="6552237"/>
            <a:ext cx="27952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Group member name 6 </a:t>
            </a:r>
          </a:p>
          <a:p>
            <a:r>
              <a:rPr lang="en-US" sz="2400" dirty="0"/>
              <a:t>Institution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06D226B-6A54-C7BC-D63A-AA983FE95E28}"/>
              </a:ext>
            </a:extLst>
          </p:cNvPr>
          <p:cNvSpPr txBox="1"/>
          <p:nvPr/>
        </p:nvSpPr>
        <p:spPr>
          <a:xfrm>
            <a:off x="17912701" y="6552237"/>
            <a:ext cx="27701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Group member name 7 </a:t>
            </a:r>
          </a:p>
          <a:p>
            <a:r>
              <a:rPr lang="en-US" sz="2400" dirty="0"/>
              <a:t>Institution</a:t>
            </a:r>
          </a:p>
        </p:txBody>
      </p:sp>
      <p:sp>
        <p:nvSpPr>
          <p:cNvPr id="37" name="TextBox 5">
            <a:extLst>
              <a:ext uri="{FF2B5EF4-FFF2-40B4-BE49-F238E27FC236}">
                <a16:creationId xmlns:a16="http://schemas.microsoft.com/office/drawing/2014/main" id="{561FE39E-370B-818E-7CBB-DE368BC1ED79}"/>
              </a:ext>
            </a:extLst>
          </p:cNvPr>
          <p:cNvSpPr txBox="1"/>
          <p:nvPr/>
        </p:nvSpPr>
        <p:spPr>
          <a:xfrm>
            <a:off x="12580590" y="588956"/>
            <a:ext cx="854490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393EF0B-D734-79E0-9CA3-46597D7B6B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625" r="9264" b="13921"/>
          <a:stretch/>
        </p:blipFill>
        <p:spPr>
          <a:xfrm>
            <a:off x="9445569" y="28295615"/>
            <a:ext cx="11998581" cy="197959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596D98E-E80A-6882-7FD2-AC5B7C38E7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643" r="24469"/>
          <a:stretch/>
        </p:blipFill>
        <p:spPr>
          <a:xfrm rot="10800000">
            <a:off x="-1" y="-4075"/>
            <a:ext cx="8957171" cy="2299748"/>
          </a:xfrm>
          <a:prstGeom prst="rect">
            <a:avLst/>
          </a:prstGeom>
        </p:spPr>
      </p:pic>
      <p:pic>
        <p:nvPicPr>
          <p:cNvPr id="18" name="Picture 17" descr="A logo with purple letters and a black background&#10;&#10;Description automatically generated">
            <a:extLst>
              <a:ext uri="{FF2B5EF4-FFF2-40B4-BE49-F238E27FC236}">
                <a16:creationId xmlns:a16="http://schemas.microsoft.com/office/drawing/2014/main" id="{BBDCBAD2-5EDC-5AE4-9BAE-DBF9D079EF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3983" y="26179489"/>
            <a:ext cx="11242864" cy="4006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368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183</TotalTime>
  <Words>45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SURIA BINTI ABDUL RAHMAN</dc:creator>
  <cp:lastModifiedBy>Ahmad Fateh Bin Mohamad Nor</cp:lastModifiedBy>
  <cp:revision>17</cp:revision>
  <dcterms:created xsi:type="dcterms:W3CDTF">2021-08-19T13:12:54Z</dcterms:created>
  <dcterms:modified xsi:type="dcterms:W3CDTF">2024-02-19T08:09:24Z</dcterms:modified>
</cp:coreProperties>
</file>